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355" r:id="rId5"/>
    <p:sldId id="351" r:id="rId6"/>
    <p:sldId id="352" r:id="rId7"/>
    <p:sldId id="353" r:id="rId8"/>
    <p:sldId id="35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eme Wright" userId="1cb1a132-c298-4e20-848b-6dfe51c4f65e" providerId="ADAL" clId="{44ED55A5-26C6-4627-8C66-6DDEBE323FCA}"/>
  </pc:docChgLst>
  <pc:docChgLst>
    <pc:chgData name="Graeme Wright" userId="1cb1a132-c298-4e20-848b-6dfe51c4f65e" providerId="ADAL" clId="{B5EC0D6F-B318-4081-B161-39275DBB74B9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876" y="0"/>
            <a:ext cx="12334876" cy="658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2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247650"/>
            <a:ext cx="11506200" cy="614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3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4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1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66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4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9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76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A226AFCA645047886649AFF490B8D6" ma:contentTypeVersion="13" ma:contentTypeDescription="Create a new document." ma:contentTypeScope="" ma:versionID="9870025f9590c7599ad420d92642def6">
  <xsd:schema xmlns:xsd="http://www.w3.org/2001/XMLSchema" xmlns:xs="http://www.w3.org/2001/XMLSchema" xmlns:p="http://schemas.microsoft.com/office/2006/metadata/properties" xmlns:ns3="90db534b-29fe-4455-9700-b3afe61c5bd5" xmlns:ns4="97c98594-dd12-4ddf-a67b-1b5ab4e3809b" targetNamespace="http://schemas.microsoft.com/office/2006/metadata/properties" ma:root="true" ma:fieldsID="7a7ef2323c9145e985b8541d3378b0f8" ns3:_="" ns4:_="">
    <xsd:import namespace="90db534b-29fe-4455-9700-b3afe61c5bd5"/>
    <xsd:import namespace="97c98594-dd12-4ddf-a67b-1b5ab4e380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b534b-29fe-4455-9700-b3afe61c5b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98594-dd12-4ddf-a67b-1b5ab4e3809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DE0D21-5B11-4E71-80D2-D6E024ECBBD0}">
  <ds:schemaRefs>
    <ds:schemaRef ds:uri="http://purl.org/dc/dcmitype/"/>
    <ds:schemaRef ds:uri="http://purl.org/dc/terms/"/>
    <ds:schemaRef ds:uri="http://www.w3.org/XML/1998/namespace"/>
    <ds:schemaRef ds:uri="97c98594-dd12-4ddf-a67b-1b5ab4e3809b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0db534b-29fe-4455-9700-b3afe61c5bd5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049C48C-A38A-43A6-A015-AFE2837BF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b534b-29fe-4455-9700-b3afe61c5bd5"/>
    <ds:schemaRef ds:uri="97c98594-dd12-4ddf-a67b-1b5ab4e380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366739-2455-45F3-9E11-4627E5CDEB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974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Palatino Linotype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Learning</dc:title>
  <dc:creator>Graeme Wright</dc:creator>
  <cp:lastModifiedBy>Graeme Wright</cp:lastModifiedBy>
  <cp:revision>56</cp:revision>
  <dcterms:created xsi:type="dcterms:W3CDTF">2019-11-04T14:59:52Z</dcterms:created>
  <dcterms:modified xsi:type="dcterms:W3CDTF">2021-11-25T15:26:14Z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0x010100C1A226AFCA645047886649AFF490B8D6</vt:lpwstr>
  </property>
</Properties>
</file>